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PT Sans Narrow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PTSansNarrow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85f6b213a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85f6b213a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84292553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84292553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d38d1e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d38d1e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d38d1e5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d38d1e5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84292553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84292553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ccd66af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ccd66af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84292553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84292553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84292553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84292553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84292553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84292553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84292553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84292553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84292553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84292553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84292553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84292553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84292553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84292553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penai.com/" TargetMode="External"/><Relationship Id="rId4" Type="http://schemas.openxmlformats.org/officeDocument/2006/relationships/hyperlink" Target="https://www.openai.com/" TargetMode="External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aoAjA4nHoy9BZUL4WX-Pd--Ia7eeaBT8/view" TargetMode="External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datasciencelab-ai/dagp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4294967295" type="ctrTitle"/>
          </p:nvPr>
        </p:nvSpPr>
        <p:spPr>
          <a:xfrm>
            <a:off x="1003650" y="786689"/>
            <a:ext cx="71367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3160"/>
              <a:t>Creating a Custom Data Analysis Tool with LLMs - Easy Step-by-Step Guide</a:t>
            </a:r>
            <a:endParaRPr sz="3160"/>
          </a:p>
        </p:txBody>
      </p:sp>
      <p:sp>
        <p:nvSpPr>
          <p:cNvPr id="67" name="Google Shape;67;p13"/>
          <p:cNvSpPr txBox="1"/>
          <p:nvPr>
            <p:ph idx="4294967295" type="subTitle"/>
          </p:nvPr>
        </p:nvSpPr>
        <p:spPr>
          <a:xfrm>
            <a:off x="2136725" y="1884964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vi" sz="1868"/>
              <a:t>Data Science Lab | Your Guide to Data Science Mastery</a:t>
            </a:r>
            <a:endParaRPr sz="1868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852" y="2854400"/>
            <a:ext cx="2496926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176" y="2858940"/>
            <a:ext cx="2496925" cy="159428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4344875" y="3393575"/>
            <a:ext cx="454200" cy="525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Tutorial - Live coding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5481" l="5766" r="6057" t="8872"/>
          <a:stretch/>
        </p:blipFill>
        <p:spPr>
          <a:xfrm>
            <a:off x="2469675" y="1103450"/>
            <a:ext cx="4204652" cy="39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4. Conclusion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With the capability of LLMs, </a:t>
            </a:r>
            <a:r>
              <a:rPr b="1" lang="vi"/>
              <a:t>it is very easy to write an app that do a daily complex data analysis tasks.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Using </a:t>
            </a:r>
            <a:r>
              <a:rPr b="1" lang="vi"/>
              <a:t>Streamlit</a:t>
            </a:r>
            <a:r>
              <a:rPr lang="vi"/>
              <a:t> help to easily build</a:t>
            </a:r>
            <a:r>
              <a:rPr lang="vi"/>
              <a:t> a conversational interface and powerful visualization capabilities, it makes data analysis accessible to all.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vi"/>
              <a:t>Pygwalker</a:t>
            </a:r>
            <a:r>
              <a:rPr lang="vi"/>
              <a:t> is a free and useful tools alternative to </a:t>
            </a:r>
            <a:r>
              <a:rPr lang="vi"/>
              <a:t>Tableau and can be embedded in our own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By following this guide, </a:t>
            </a:r>
            <a:r>
              <a:rPr b="1" lang="vi"/>
              <a:t>everyone can build your own data analysis tool leveraging the power of LLMs and Streamlit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5700"/>
              <a:t>Appendix</a:t>
            </a:r>
            <a:endParaRPr sz="5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How to setup OpenAI API key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 Up / Log In to OpenAI: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 the</a:t>
            </a:r>
            <a:r>
              <a:rPr lang="vi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OpenAI website</a:t>
            </a: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create an account or log in if you already have one.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Navigate to API Keys: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logged in, go to the API section in your account dashboard. This is typically found under the "API Keys" tab.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New API Key: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"Create new secret key" button. This will generate a new API key for you to use.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the API Key: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the key is generated, make sure to copy it and replace your API key in the `.env` file in your project.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5">
            <a:alphaModFix/>
          </a:blip>
          <a:srcRect b="31604" l="12438" r="15535" t="52251"/>
          <a:stretch/>
        </p:blipFill>
        <p:spPr>
          <a:xfrm>
            <a:off x="3002413" y="4073725"/>
            <a:ext cx="3139175" cy="2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Introduction to DAGPT -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6" title="demo_clip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025" y="1152426"/>
            <a:ext cx="6467952" cy="363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Introduction to DAGPT - Demo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613" y="1152425"/>
            <a:ext cx="6558778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Introduction to DAGPT - Overview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vi"/>
              <a:t>DAGPT:</a:t>
            </a:r>
            <a:r>
              <a:rPr lang="vi"/>
              <a:t> Data Analysis GPT is a helpful data analysis tool that uses LLMs to assist with data manipulation and analysis tasks via a conversational interface.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Using </a:t>
            </a:r>
            <a:r>
              <a:rPr b="1" lang="vi"/>
              <a:t>Streamlit</a:t>
            </a:r>
            <a:r>
              <a:rPr lang="vi"/>
              <a:t> to provide an interactive web application where users can upload their data, ask questions, explore your data interactively and receive insights.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vi"/>
              <a:t>Alternative tool for Chat GPT-4o</a:t>
            </a:r>
            <a:r>
              <a:rPr lang="vi"/>
              <a:t> </a:t>
            </a:r>
            <a:r>
              <a:rPr b="1" lang="vi"/>
              <a:t>and </a:t>
            </a:r>
            <a:r>
              <a:rPr b="1" lang="vi"/>
              <a:t>Tableau</a:t>
            </a:r>
            <a:r>
              <a:rPr lang="vi"/>
              <a:t> and suitable for any data analysis tasks in your local machine.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Introduction to DAGPT - Features (1/3)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vi"/>
              <a:t>CSV File Upload:</a:t>
            </a:r>
            <a:r>
              <a:rPr lang="vi"/>
              <a:t> Easily upload your CSV data through the sidebar.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vi"/>
              <a:t>Data Analysis:</a:t>
            </a:r>
            <a:r>
              <a:rPr lang="vi"/>
              <a:t> Enter queries about your data and get responses powered by LLMs.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vi"/>
              <a:t>Data Visualization:</a:t>
            </a:r>
            <a:r>
              <a:rPr lang="vi"/>
              <a:t> Generate and display plots based on your data queries.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vi"/>
              <a:t>Interactive Visualization Tool:</a:t>
            </a:r>
            <a:r>
              <a:rPr lang="vi"/>
              <a:t> Explore your data interactively using various visualizations. Upload your dataset and start analyzing with drag-and-drop functionality to create customized charts.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Introduction to DAGPT - Features (2/3)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88" y="1152427"/>
            <a:ext cx="7187026" cy="32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067675" y="4418375"/>
            <a:ext cx="62514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1F2328"/>
                </a:solidFill>
                <a:highlight>
                  <a:srgbClr val="FFFFFF"/>
                </a:highlight>
              </a:rPr>
              <a:t>Data Analysis:</a:t>
            </a:r>
            <a:r>
              <a:rPr lang="vi" sz="1200">
                <a:solidFill>
                  <a:srgbClr val="1F2328"/>
                </a:solidFill>
                <a:highlight>
                  <a:srgbClr val="FFFFFF"/>
                </a:highlight>
              </a:rPr>
              <a:t> Enter queries about your data and get responses powered by LLMs.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1F2328"/>
                </a:solidFill>
                <a:highlight>
                  <a:srgbClr val="FFFFFF"/>
                </a:highlight>
              </a:rPr>
              <a:t>Data Visualization:</a:t>
            </a:r>
            <a:r>
              <a:rPr lang="vi" sz="1200">
                <a:solidFill>
                  <a:srgbClr val="1F2328"/>
                </a:solidFill>
                <a:highlight>
                  <a:srgbClr val="FFFFFF"/>
                </a:highlight>
              </a:rPr>
              <a:t> Generate and display plots based on your data queries.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4250" y="286667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1F2328"/>
                </a:solidFill>
                <a:highlight>
                  <a:srgbClr val="FFFFFF"/>
                </a:highlight>
              </a:rPr>
              <a:t>CSV File Upload:</a:t>
            </a:r>
            <a:r>
              <a:rPr lang="vi" sz="1200">
                <a:solidFill>
                  <a:srgbClr val="1F2328"/>
                </a:solidFill>
                <a:highlight>
                  <a:srgbClr val="FFFFFF"/>
                </a:highlight>
              </a:rPr>
              <a:t> Easily upload your CSV data through the sidebar.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3628575" y="1188350"/>
            <a:ext cx="3129600" cy="3194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978500" y="1776175"/>
            <a:ext cx="1171500" cy="109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250" y="1776172"/>
            <a:ext cx="2295750" cy="255470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7"/>
          <p:cNvSpPr txBox="1"/>
          <p:nvPr/>
        </p:nvSpPr>
        <p:spPr>
          <a:xfrm>
            <a:off x="3873500" y="3370950"/>
            <a:ext cx="2649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plot sale distribution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" name="Google Shape;101;p17"/>
          <p:cNvCxnSpPr>
            <a:endCxn id="99" idx="1"/>
          </p:cNvCxnSpPr>
          <p:nvPr/>
        </p:nvCxnSpPr>
        <p:spPr>
          <a:xfrm flipH="1" rot="10800000">
            <a:off x="5107950" y="3053524"/>
            <a:ext cx="174030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7"/>
          <p:cNvCxnSpPr/>
          <p:nvPr/>
        </p:nvCxnSpPr>
        <p:spPr>
          <a:xfrm flipH="1" rot="10800000">
            <a:off x="-57200" y="982550"/>
            <a:ext cx="15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Introduction to DAGPT - Features (3/3)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500" y="1152425"/>
            <a:ext cx="7344111" cy="32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006300" y="4445000"/>
            <a:ext cx="7288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1F2328"/>
                </a:solidFill>
                <a:highlight>
                  <a:srgbClr val="FFFFFF"/>
                </a:highlight>
              </a:rPr>
              <a:t>Interactive Visualization Tool: </a:t>
            </a:r>
            <a:r>
              <a:rPr lang="vi" sz="1200">
                <a:solidFill>
                  <a:srgbClr val="1F2328"/>
                </a:solidFill>
                <a:highlight>
                  <a:srgbClr val="FFFFFF"/>
                </a:highlight>
              </a:rPr>
              <a:t>Explore your data interactively using various visualizations. Upload csv data and start analyzing with drag-and-drop functionality to create customized charts.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2. Tools and Packages Needed to Build This App 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184675"/>
            <a:ext cx="8520600" cy="26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3.9 or Higher: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primary programming language used for developing the app.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Langchain</a:t>
            </a:r>
            <a:r>
              <a:rPr b="1" lang="vi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framework for developing applications powered by language models. It provides tools to connect language models with other data sources, manage interactions, and create advanced AI applications.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open-source app framework for Machine Learning and Data Science projects. It allows you to create interactive web apps with Python.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Pygwalker: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tool for creating interactive visualizations.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OpenAI API (optional):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 access advanced language models for enhanced capabilities.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12804" l="0" r="0" t="10201"/>
          <a:stretch/>
        </p:blipFill>
        <p:spPr>
          <a:xfrm>
            <a:off x="2030775" y="4268925"/>
            <a:ext cx="1656926" cy="7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488" y="4268916"/>
            <a:ext cx="3218400" cy="77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5">
            <a:alphaModFix/>
          </a:blip>
          <a:srcRect b="13126" l="0" r="0" t="13126"/>
          <a:stretch/>
        </p:blipFill>
        <p:spPr>
          <a:xfrm>
            <a:off x="7052350" y="4268925"/>
            <a:ext cx="1860699" cy="7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6">
            <a:alphaModFix/>
          </a:blip>
          <a:srcRect b="19697" l="0" r="0" t="23192"/>
          <a:stretch/>
        </p:blipFill>
        <p:spPr>
          <a:xfrm>
            <a:off x="518225" y="4281550"/>
            <a:ext cx="1307325" cy="7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</a:t>
            </a:r>
            <a:r>
              <a:rPr lang="vi"/>
              <a:t>. Tutorial - Steps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320700" y="4667250"/>
            <a:ext cx="8502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Link to github: </a:t>
            </a:r>
            <a:r>
              <a:rPr lang="vi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https://github.com/datasciencelab-ai/dagpt</a:t>
            </a:r>
            <a:r>
              <a:rPr lang="vi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6" name="Google Shape;126;p20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127" name="Google Shape;127;p2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20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200">
                  <a:latin typeface="Roboto"/>
                  <a:ea typeface="Roboto"/>
                  <a:cs typeface="Roboto"/>
                  <a:sym typeface="Roboto"/>
                </a:rPr>
                <a:t>Build “Interactive Visualization” Tool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latin typeface="Roboto"/>
                  <a:ea typeface="Roboto"/>
                  <a:cs typeface="Roboto"/>
                  <a:sym typeface="Roboto"/>
                </a:rPr>
                <a:t>・Embed pygwalker into our streamlit interface to build our interactive visualization tool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20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30" name="Google Shape;130;p2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20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200">
                  <a:latin typeface="Roboto"/>
                  <a:ea typeface="Roboto"/>
                  <a:cs typeface="Roboto"/>
                  <a:sym typeface="Roboto"/>
                </a:rPr>
                <a:t>Basic setup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latin typeface="Roboto"/>
                  <a:ea typeface="Roboto"/>
                  <a:cs typeface="Roboto"/>
                  <a:sym typeface="Roboto"/>
                </a:rPr>
                <a:t>・Build a project structure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latin typeface="Roboto"/>
                  <a:ea typeface="Roboto"/>
                  <a:cs typeface="Roboto"/>
                  <a:sym typeface="Roboto"/>
                </a:rPr>
                <a:t>・Setup virtual environment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latin typeface="Roboto"/>
                  <a:ea typeface="Roboto"/>
                  <a:cs typeface="Roboto"/>
                  <a:sym typeface="Roboto"/>
                </a:rPr>
                <a:t>・Install necessary packages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latin typeface="Roboto"/>
                  <a:ea typeface="Roboto"/>
                  <a:cs typeface="Roboto"/>
                  <a:sym typeface="Roboto"/>
                </a:rPr>
                <a:t>・Setup git reporitoty to store our project code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2" name="Google Shape;132;p20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33" name="Google Shape;133;p2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20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200">
                  <a:latin typeface="Roboto"/>
                  <a:ea typeface="Roboto"/>
                  <a:cs typeface="Roboto"/>
                  <a:sym typeface="Roboto"/>
                </a:rPr>
                <a:t>Build “Chat With Your Data” Tool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latin typeface="Roboto"/>
                  <a:ea typeface="Roboto"/>
                  <a:cs typeface="Roboto"/>
                  <a:sym typeface="Roboto"/>
                </a:rPr>
                <a:t>・Use streamlit to build our UI interface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latin typeface="Roboto"/>
                  <a:ea typeface="Roboto"/>
                  <a:cs typeface="Roboto"/>
                  <a:sym typeface="Roboto"/>
                </a:rPr>
                <a:t>・Use agent toolkits provided by langchain to build our data analysis agent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latin typeface="Roboto"/>
                  <a:ea typeface="Roboto"/>
                  <a:cs typeface="Roboto"/>
                  <a:sym typeface="Roboto"/>
                </a:rPr>
                <a:t>・Use OpenAI GPT model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Tutorial - Basic setup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 structure: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Using “Cookiecutter Data Science” to build a logical standardized project structure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Setup virtual </a:t>
            </a:r>
            <a:r>
              <a:rPr lang="vi"/>
              <a:t>environment: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Install necessary packages: </a:t>
            </a:r>
            <a:r>
              <a:rPr lang="vi">
                <a:highlight>
                  <a:schemeClr val="accent6"/>
                </a:highlight>
              </a:rPr>
              <a:t>pip install -r requirements.txt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29301" l="8048" r="9313" t="46716"/>
          <a:stretch/>
        </p:blipFill>
        <p:spPr>
          <a:xfrm>
            <a:off x="1655538" y="2812150"/>
            <a:ext cx="5832925" cy="4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655550" y="3673950"/>
            <a:ext cx="5832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# requirements.txt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langchain==0.2.6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langchain-community==0.2.6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langchain-openai==0.1.13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streamlit==1.36.0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pygwalker==0.4.9.1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pandas==1.5.3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matplotlib==3.9.0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